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Table Normal">
    <a:wholeTbl>
      <a:tcStyle>
        <a:tcBdr/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slides/slide3.xml" Type="http://schemas.openxmlformats.org/officeDocument/2006/relationships/slide"/><Relationship Id="rId5" Target="slides/slide4.xml" Type="http://schemas.openxmlformats.org/officeDocument/2006/relationships/slide"/><Relationship Id="rId6" Target="slides/slide5.xml" Type="http://schemas.openxmlformats.org/officeDocument/2006/relationships/slide"/><Relationship Id="rId7" Target="slides/slide6.xml" Type="http://schemas.openxmlformats.org/officeDocument/2006/relationships/slide"/><Relationship Id="rId8" Target="theme/theme1.xml" Type="http://schemas.openxmlformats.org/officeDocument/2006/relationships/theme"/><Relationship Id="rId9" Target="viewProps.xml" Type="http://schemas.openxmlformats.org/officeDocument/2006/relationships/viewProps"/><Relationship Id="rId10" Target="presProps.xml" Type="http://schemas.openxmlformats.org/officeDocument/2006/relationships/presProps"/><Relationship Id="rId11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 </a:t>
            </a:r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 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 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theme/theme1.xml" Type="http://schemas.openxmlformats.org/officeDocument/2006/relationships/theme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7863840" cy="64008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 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640080" y="1280160"/>
            <a:ext cx="7498080" cy="3291840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 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</p:sldLayoutIdLst>
  <p:txStyles>
    <p:titleStyle>
      <a:lvl1pPr algn="ctr" defTabSz="9144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charset="0" pitchFamily="34"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charset="0" pitchFamily="34"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charset="0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charset="0" pitchFamily="34"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charset="0" pitchFamily="34"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charset="0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645920"/>
            <a:ext cx="7772400" cy="1097280"/>
          </a:xfrm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3600">
                <a:solidFill>
                  <a:srgbClr val="000000"/>
                </a:solidFill>
                <a:latin typeface="Calibri"/>
              </a:rPr>
              <a:t>Northwind growth plan</a:t>
            </a:r>
          </a:p>
        </p:txBody>
      </p:sp>
      <p:sp xmlns:r="http://schemas.openxmlformats.org/officeDocument/2006/relationships"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315200" cy="731520"/>
          </a:xfrm>
          <a:prstGeom prst="rect"/>
          <a:noFill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buNone/>
            </a:pPr>
            <a:r>
              <a:rPr lang="en-US" sz="1800">
                <a:solidFill>
                  <a:srgbClr val="000000"/>
                </a:solidFill>
                <a:latin typeface="Calibri"/>
              </a:rPr>
              <a:t>An OfficeMaker demonstration of an editable PowerPoint deck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Executive summary</a:t>
            </a:r>
          </a:p>
        </p:txBody>
      </p:sp>
      <p:sp xmlns:r="http://schemas.openxmlformats.org/officeDocument/2006/relationships"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Grow recurring field-service work by turning structured briefs into editable Office files.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Keep the account team in Word, Excel and PowerPoint.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Use the API or MCP when an agent should create the file.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Business objectives</a:t>
            </a:r>
          </a:p>
        </p:txBody>
      </p:sp>
      <p:sp xmlns:r="http://schemas.openxmlformats.org/officeDocument/2006/relationships"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200">
                <a:solidFill>
                  <a:srgbClr val="000000"/>
                </a:solidFill>
                <a:latin typeface="Calibri"/>
              </a:rPr>
              <a:t>Shorten proposal turnaround.</a:t>
            </a:r>
          </a:p>
          <a:p>
            <a:pPr algn="l">
              <a:buNone/>
            </a:pPr>
            <a:r>
              <a:rPr lang="en-US" sz="2200">
                <a:solidFill>
                  <a:srgbClr val="000000"/>
                </a:solidFill>
                <a:latin typeface="Calibri"/>
              </a:rPr>
              <a:t>Give finance one forecast workbook with formulas.</a:t>
            </a:r>
          </a:p>
          <a:p>
            <a:pPr algn="l">
              <a:buNone/>
            </a:pPr>
            <a:r>
              <a:rPr lang="en-US" sz="2200">
                <a:solidFill>
                  <a:srgbClr val="000000"/>
                </a:solidFill>
                <a:latin typeface="Calibri"/>
              </a:rPr>
              <a:t>Keep the board deck editable after generation.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Market opportunity</a:t>
            </a:r>
          </a:p>
        </p:txBody>
      </p:sp>
      <p:sp xmlns:r="http://schemas.openxmlformats.org/officeDocument/2006/relationships"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Teams already ask agents to draft documents.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The missing piece is a native Office file, not another PDF.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This slide states the opportunity. It does not quote a market-size study.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Financial overview</a:t>
            </a:r>
          </a:p>
        </p:txBody>
      </p:sp>
      <p:sp xmlns:r="http://schemas.openxmlformats.org/officeDocument/2006/relationships"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The companion workbook models three months from stated assumptions.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Revenue starts at 42,000 and grows 4 percent a month.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Those figures are a demonstration, not a forecast for Northwind.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xmlns:r="http://schemas.openxmlformats.org/officeDocument/2006/relationships"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800">
                <a:solidFill>
                  <a:srgbClr val="000000"/>
                </a:solidFill>
                <a:latin typeface="Calibri"/>
              </a:rPr>
              <a:t>Roadmap and next steps</a:t>
            </a:r>
          </a:p>
        </p:txBody>
      </p:sp>
      <p:sp xmlns:r="http://schemas.openxmlformats.org/officeDocument/2006/relationships"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/>
          <a:noFill/>
        </p:spPr>
        <p:txBody>
          <a:bodyPr/>
          <a:lstStyle/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1. Confirm the schema for each document type.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2. Generate the file from structured JSON.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3. Download the PPTX and continue editing in PowerPoint.</a:t>
            </a:r>
          </a:p>
          <a:p>
            <a:pPr algn="l">
              <a:buNone/>
            </a:pPr>
            <a:r>
              <a:rPr lang="en-US" sz="2000">
                <a:solidFill>
                  <a:srgbClr val="000000"/>
                </a:solidFill>
                <a:latin typeface="Calibri"/>
              </a:rPr>
              <a:t>4. Move merge and edit work to a paid deployment.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